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0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300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0198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66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2807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155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57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497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68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560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83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14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401490" y="5373216"/>
            <a:ext cx="64807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Western analysis of recombinant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(RT# 300-003), mouse (RT# M30-015) and rat (RT# R20-060) FGF-2 (basic) using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polyclonal antibody directed against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 human FGF-2. As expected the antibody cross reacts with the mouse and rat proteins.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911" y="1700808"/>
            <a:ext cx="2075877" cy="340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uppieren 5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2890018" y="972769"/>
            <a:ext cx="34996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FGF-2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102-PA08)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760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2014-03-27T13:10:02Z</dcterms:created>
  <dcterms:modified xsi:type="dcterms:W3CDTF">2015-03-18T11:45:29Z</dcterms:modified>
</cp:coreProperties>
</file>